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áromszög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u-HU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rékszögű háromszög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Háromszög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  <p:cxnSp>
        <p:nvCxnSpPr>
          <p:cNvPr id="11" name="Egyenes összekötő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dirty="0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erékszögű háromszög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Egyenes összekötő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A8C80D8-4FD4-4B94-BAE4-29C28FB16ABD}" type="datetimeFigureOut">
              <a:rPr lang="hu-HU" smtClean="0"/>
              <a:t>2013.04.15.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D7A52D2-56C7-4154-8BFB-AEDF1F922B82}" type="slidenum">
              <a:rPr lang="hu-HU" smtClean="0"/>
              <a:t>‹#›</a:t>
            </a:fld>
            <a:endParaRPr lang="hu-H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Transzformátorok védelmei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2912" cy="1752600"/>
          </a:xfrm>
        </p:spPr>
        <p:txBody>
          <a:bodyPr/>
          <a:lstStyle/>
          <a:p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Csík Zoltán</a:t>
            </a:r>
          </a:p>
          <a:p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Elektrikus</a:t>
            </a:r>
          </a:p>
          <a:p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T.06305375989 E-mail:csicsi68@gmal.com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94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99592" y="404664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u="sng" dirty="0" smtClean="0">
                <a:solidFill>
                  <a:schemeClr val="accent1">
                    <a:lumMod val="75000"/>
                  </a:schemeClr>
                </a:solidFill>
              </a:rPr>
              <a:t>Transzformátorok hibái és rendellenes üzemállapotai</a:t>
            </a:r>
            <a:endParaRPr lang="hu-HU" sz="28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611560" y="1556792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A transzformátor  meghibásodhat: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az átvezető,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tekercsszigetelés,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vastest </a:t>
            </a:r>
          </a:p>
          <a:p>
            <a:r>
              <a:rPr lang="hu-HU" sz="2000" dirty="0" smtClean="0"/>
              <a:t>sérülése következtében.</a:t>
            </a:r>
            <a:endParaRPr lang="hu-HU" sz="2000" dirty="0"/>
          </a:p>
        </p:txBody>
      </p:sp>
      <p:sp>
        <p:nvSpPr>
          <p:cNvPr id="4" name="Téglalap 3"/>
          <p:cNvSpPr/>
          <p:nvPr/>
        </p:nvSpPr>
        <p:spPr>
          <a:xfrm>
            <a:off x="611560" y="3140968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u="sng" dirty="0" smtClean="0"/>
              <a:t>Átvezető sérülése: </a:t>
            </a:r>
            <a:r>
              <a:rPr lang="hu-HU" sz="2000" dirty="0" smtClean="0"/>
              <a:t>feszültségnövekedés okozhatja. A sérülés következtében fáziszárlat vagy testzárlat alakulhat ki.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u="sng" dirty="0" smtClean="0"/>
              <a:t>Vastest sérülése:</a:t>
            </a:r>
            <a:r>
              <a:rPr lang="hu-HU" sz="2000" dirty="0" smtClean="0"/>
              <a:t>a vaslemezek közti szigetelés megszűnése okozhatja, illetve zárlati ív következtében sérülhet meg. </a:t>
            </a: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611560" y="4468353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sz="2000" u="sng" dirty="0" smtClean="0"/>
              <a:t>Tekercsszigetelés sérülése: </a:t>
            </a:r>
            <a:r>
              <a:rPr lang="hu-HU" sz="2000" dirty="0" smtClean="0"/>
              <a:t>túláram, feszültségnövekedés, átütés,… stb. váltja ki.  Sérülése következtében a primer és/vagy szekunder tekercsben fáziszárlat, testzárlat, kettős testzárlat, menetzárlat alakuhat ki.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56255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51143" y="188640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A transzformátoroknál ezért sokféle  védelmi módszert alkalmazunk: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Gázvédelem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Túlterhelés-védelem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Különbözeti-védelem (differenciál védelem)</a:t>
            </a:r>
            <a:endParaRPr lang="hu-HU" sz="2000" dirty="0"/>
          </a:p>
        </p:txBody>
      </p:sp>
      <p:sp>
        <p:nvSpPr>
          <p:cNvPr id="3" name="Téglalap 2"/>
          <p:cNvSpPr/>
          <p:nvPr/>
        </p:nvSpPr>
        <p:spPr>
          <a:xfrm>
            <a:off x="539552" y="1512079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Gázvédelem</a:t>
            </a:r>
            <a:endParaRPr lang="hu-H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351143" y="1997960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gázvédelem olajszigetelésű transzformátor tekercsszigetelés sérülése következtében kialakuló zárlatokra működik. Alkalmazása már 630 kVA-tól ajánlatos, 1 MVA-tól viszont már kötelező.</a:t>
            </a:r>
            <a:endParaRPr lang="hu-H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43" y="3970067"/>
            <a:ext cx="2160239" cy="241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églalap 4"/>
          <p:cNvSpPr/>
          <p:nvPr/>
        </p:nvSpPr>
        <p:spPr>
          <a:xfrm>
            <a:off x="351143" y="3212976"/>
            <a:ext cx="83253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Bucholz relét a transzformátor és egy tágulóedény, ún. konzervátor közé iktatják be.</a:t>
            </a:r>
            <a:endParaRPr lang="hu-H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31643"/>
            <a:ext cx="2219693" cy="2437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62" y="6453336"/>
            <a:ext cx="5870575" cy="22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944214"/>
            <a:ext cx="2181883" cy="2437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383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69273" y="260648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Felépítése:</a:t>
            </a:r>
          </a:p>
          <a:p>
            <a:r>
              <a:rPr lang="hu-HU" sz="2000" dirty="0" smtClean="0"/>
              <a:t>Egy vasedényben két úszó helyezkedik el, melyek egy-egy tengely körül fordulnak el. Az úszókkal higanykapcsoló van mereven összefogva. </a:t>
            </a:r>
          </a:p>
          <a:p>
            <a:r>
              <a:rPr lang="hu-HU" sz="2000" dirty="0" smtClean="0"/>
              <a:t>A relé két csőcsatlakozással rendelkezik. Az egyikkel a transzformátor kazánházhoz, a másikkal a táguló edényhez csatlakoztatható. </a:t>
            </a:r>
          </a:p>
          <a:p>
            <a:r>
              <a:rPr lang="hu-HU" sz="2000" dirty="0" smtClean="0"/>
              <a:t>Mivel a tágulóedény=konzervátor magasabban van, mint a gázrelé, így normális üzemben a vasedényt olaj tölti ki. </a:t>
            </a:r>
            <a:endParaRPr lang="hu-HU" sz="2000" dirty="0"/>
          </a:p>
        </p:txBody>
      </p:sp>
      <p:sp>
        <p:nvSpPr>
          <p:cNvPr id="3" name="Téglalap 2"/>
          <p:cNvSpPr/>
          <p:nvPr/>
        </p:nvSpPr>
        <p:spPr>
          <a:xfrm>
            <a:off x="269273" y="2815193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Működésének alapja az, hogy a transzformátoron belül bármilyen okból bekövetkező villamos ív hője az olajt a hiba környezetében megbontja, s gáz keletkezik.</a:t>
            </a:r>
          </a:p>
          <a:p>
            <a:r>
              <a:rPr lang="hu-HU" sz="2000" dirty="0" smtClean="0"/>
              <a:t>Ha a transzformátorban villamos ív hatására gáz keletkezik, a buborékok a táguló edény felé történő áramlása közben a gázrelé felső terében gyűlnek össze. A felgyülemlő gáz az edényben lenyomja az olaj szintjét. Az olajszint süllyedésével a felső úszó egyre inkább kikerül az olajból, követi a szintcsökkenést s végül lebillen. A vele együtt elbillenő higanykapcsoló zárja az érintkezőjét és jelzést ad. Hasonló a helyzet, ha az olajnívó olajszivárgás, vagy olajcsökkenés következtében annyira lesüllyed, hogy a felső úszó kikerül az olajból.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97728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33265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Különbözeti védelem</a:t>
            </a:r>
            <a:b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( differenciál-védelem)</a:t>
            </a:r>
            <a:endParaRPr lang="hu-H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23528" y="1327972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Különbözeti védelmet minden 10 MVA-os, vagy annál nagyobb névleges teljesítményű transzformátornál alkalmazni kell. Erőművekben az alkalmazás alsó határa 5 MVA.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 A védelem telepítése a transzformátor primer és szekunder oldali áramváltóira történik.</a:t>
            </a:r>
            <a:endParaRPr lang="hu-HU" sz="2000" dirty="0"/>
          </a:p>
        </p:txBody>
      </p:sp>
      <p:sp>
        <p:nvSpPr>
          <p:cNvPr id="4" name="Téglalap 3"/>
          <p:cNvSpPr/>
          <p:nvPr/>
        </p:nvSpPr>
        <p:spPr>
          <a:xfrm>
            <a:off x="323528" y="2957271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védelem feladata a transzformátor átvezető szigetelőin, valamint a védelmet tápláló áramváltók által határolt sínezésen keletkező fáziszárlatok gyors megszüntetése.</a:t>
            </a:r>
            <a:endParaRPr lang="hu-H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05064"/>
            <a:ext cx="5184576" cy="2711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77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63223" y="188640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transzformátor különbözeti védelme a két oldal áramát hasonlítja össze. A transzformátor bekapcsolási áramlökése azonban csak az egyik oldali áramváltókon folyik át. Ez különbözeti áramot és helytelen kioldást hozhat létre. A bekapcsolási áramlökésből származó helytelenkioldás ellen, úgy lehet védekezni, hogy a különbözeti relé megszólalási áramát a transzformátor névleges áramának 3-3,5-szeresére állítják be.</a:t>
            </a:r>
            <a:endParaRPr lang="hu-HU" sz="2000" dirty="0"/>
          </a:p>
        </p:txBody>
      </p:sp>
      <p:sp>
        <p:nvSpPr>
          <p:cNvPr id="3" name="Téglalap 2"/>
          <p:cNvSpPr/>
          <p:nvPr/>
        </p:nvSpPr>
        <p:spPr>
          <a:xfrm>
            <a:off x="804898" y="2721114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Túlterhelés védelem</a:t>
            </a:r>
            <a:endParaRPr lang="hu-H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98734" y="3356992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villamosenergia-rendszer minden elemét (generátor, vezeték, transzformátor) meghatározott teljesítmény átvitelére tervezik. Ennek túllépése esetén a berendezés sérülhet. A villamos védelmek egyik feladata, hogy a berendezéseket a túlterheléstől megvédjék.</a:t>
            </a:r>
            <a:br>
              <a:rPr lang="hu-HU" sz="2000" dirty="0" smtClean="0"/>
            </a:b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570625" y="5085184"/>
            <a:ext cx="81013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hu-HU" sz="2000" dirty="0" smtClean="0"/>
              <a:t>A névleges áram 2x-esével vagy annál nagyobb árammal hosszabb ideig igénybe vétele a tekercsek szigetelésének meghibásodásához vezethet. Ilyenkor menet vagy tekercszárlat keletkezik. Ezért ellenőrizni kell a transzformátor hőmérsékletét.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95911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45472" y="188640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sz="2000" dirty="0" smtClean="0"/>
              <a:t>higanyos hőmérővel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u-HU" sz="2000" dirty="0" smtClean="0"/>
              <a:t>ellenállásos hőmérővel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u-HU" sz="2000" dirty="0" smtClean="0"/>
              <a:t>Ezek hibajelzést adnak ha nem megfelelő a hőmérséklet, túlmelegszik. Egy relé segítségével működnek. Jelzés után bekapcsol egy hűtő berendezés.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u-HU" sz="2000" dirty="0" smtClean="0"/>
              <a:t>Bár a  transzformátor egy bizonyos ideig túlterhelhető, sőt néha elvárás is. </a:t>
            </a:r>
            <a:endParaRPr lang="hu-H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13117"/>
            <a:ext cx="3146475" cy="367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4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437112"/>
            <a:ext cx="8208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000" dirty="0" smtClean="0">
                <a:solidFill>
                  <a:schemeClr val="accent1">
                    <a:lumMod val="75000"/>
                  </a:schemeClr>
                </a:solidFill>
              </a:rPr>
              <a:t>Köszönöm a figyelmet!!</a:t>
            </a:r>
            <a:endParaRPr lang="hu-H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547" y="365175"/>
            <a:ext cx="3798887" cy="407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238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ndület">
  <a:themeElements>
    <a:clrScheme name="Lendüle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Lendüle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127</TotalTime>
  <Words>549</Words>
  <Application>Microsoft Office PowerPoint</Application>
  <PresentationFormat>Diavetítés a képernyőre (4:3 oldalarány)</PresentationFormat>
  <Paragraphs>39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Lendület</vt:lpstr>
      <vt:lpstr>Transzformátorok védelmei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Csík Zoltán</dc:creator>
  <cp:lastModifiedBy>Csík Zoltán</cp:lastModifiedBy>
  <cp:revision>9</cp:revision>
  <dcterms:created xsi:type="dcterms:W3CDTF">2013-04-15T13:31:52Z</dcterms:created>
  <dcterms:modified xsi:type="dcterms:W3CDTF">2013-04-15T15:39:02Z</dcterms:modified>
</cp:coreProperties>
</file>