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dirty="0" smtClean="0"/>
              <a:t>Kép beszúrásához kattintson az ikonra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0A80D6D-8707-46C4-86EF-AADB7C50EDE9}" type="datetimeFigureOut">
              <a:rPr lang="hu-HU" smtClean="0"/>
              <a:t>2013.04.14.</a:t>
            </a:fld>
            <a:endParaRPr lang="hu-HU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0CF466-5888-4370-8331-78D2CF86A85E}" type="slidenum">
              <a:rPr lang="hu-HU" smtClean="0"/>
              <a:t>‹#›</a:t>
            </a:fld>
            <a:endParaRPr lang="hu-HU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hu-HU" u="sng" dirty="0" smtClean="0"/>
              <a:t>KAPCSOLÓKÉSZÜLÉKEK</a:t>
            </a:r>
            <a:br>
              <a:rPr lang="hu-HU" u="sng" dirty="0" smtClean="0"/>
            </a:br>
            <a:endParaRPr lang="hu-HU" u="sng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681738" y="5693438"/>
            <a:ext cx="2346846" cy="1000329"/>
          </a:xfrm>
        </p:spPr>
        <p:txBody>
          <a:bodyPr>
            <a:normAutofit fontScale="62500" lnSpcReduction="20000"/>
          </a:bodyPr>
          <a:lstStyle/>
          <a:p>
            <a:r>
              <a:rPr lang="hu-HU" dirty="0"/>
              <a:t>Csík Zoltán</a:t>
            </a:r>
          </a:p>
          <a:p>
            <a:r>
              <a:rPr lang="hu-HU" dirty="0"/>
              <a:t>Elektrikus</a:t>
            </a:r>
          </a:p>
          <a:p>
            <a:r>
              <a:rPr lang="hu-HU" dirty="0"/>
              <a:t>T.06305375989 E-mail:csicsi68@gmal.com</a:t>
            </a:r>
          </a:p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627784" y="1628800"/>
            <a:ext cx="3816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Megszakítók</a:t>
            </a:r>
            <a:endParaRPr lang="hu-H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677" y="2276872"/>
            <a:ext cx="179863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28139"/>
            <a:ext cx="1152525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7" y="5301208"/>
            <a:ext cx="14446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121" y="4350295"/>
            <a:ext cx="828675" cy="21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861589"/>
            <a:ext cx="101123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971" y="3444859"/>
            <a:ext cx="57943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06" y="3457466"/>
            <a:ext cx="1262063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829" y="2395522"/>
            <a:ext cx="1298575" cy="1049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00" y="2213575"/>
            <a:ext cx="89693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21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404664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600" b="1" u="sng" dirty="0" smtClean="0"/>
              <a:t>A megszakítók feladata és felosztása</a:t>
            </a:r>
            <a:endParaRPr lang="hu-HU" sz="3600" b="1" u="sng" dirty="0"/>
          </a:p>
        </p:txBody>
      </p:sp>
      <p:sp>
        <p:nvSpPr>
          <p:cNvPr id="3" name="Téglalap 2"/>
          <p:cNvSpPr/>
          <p:nvPr/>
        </p:nvSpPr>
        <p:spPr>
          <a:xfrm>
            <a:off x="575556" y="1340768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Feladatuk a zárlati áramok és az üzemi áramok kapcsolása. </a:t>
            </a:r>
            <a:br>
              <a:rPr lang="hu-HU" dirty="0" smtClean="0"/>
            </a:br>
            <a:endParaRPr lang="hu-HU" dirty="0" smtClean="0"/>
          </a:p>
          <a:p>
            <a:r>
              <a:rPr lang="hu-HU" dirty="0" smtClean="0"/>
              <a:t>Felosztásuk több szempont alapján történhet:</a:t>
            </a:r>
            <a:br>
              <a:rPr lang="hu-HU" dirty="0" smtClean="0"/>
            </a:br>
            <a:endParaRPr lang="hu-HU" dirty="0" smtClean="0"/>
          </a:p>
          <a:p>
            <a:r>
              <a:rPr lang="hu-HU" dirty="0" smtClean="0"/>
              <a:t>Az ívoltás módja szerint megkülönböztetünk:</a:t>
            </a:r>
          </a:p>
          <a:p>
            <a:r>
              <a:rPr lang="hu-HU" dirty="0" smtClean="0"/>
              <a:t>természetes oltású megszakítókat</a:t>
            </a:r>
          </a:p>
          <a:p>
            <a:r>
              <a:rPr lang="hu-HU" dirty="0" smtClean="0"/>
              <a:t>mesterséges oltású megszakítókat:</a:t>
            </a:r>
          </a:p>
          <a:p>
            <a:r>
              <a:rPr lang="hu-HU" dirty="0" smtClean="0"/>
              <a:t>mágneses fúvású légmegszakítókat;</a:t>
            </a:r>
          </a:p>
          <a:p>
            <a:r>
              <a:rPr lang="hu-HU" dirty="0" smtClean="0"/>
              <a:t>olajmegszakítókat;</a:t>
            </a:r>
          </a:p>
          <a:p>
            <a:r>
              <a:rPr lang="hu-HU" dirty="0" smtClean="0"/>
              <a:t>vízoltású megszakítókat (expanziós);</a:t>
            </a:r>
          </a:p>
          <a:p>
            <a:r>
              <a:rPr lang="hu-HU" dirty="0" smtClean="0"/>
              <a:t>légnyomásos megszakítókat;</a:t>
            </a:r>
          </a:p>
          <a:p>
            <a:r>
              <a:rPr lang="hu-HU" dirty="0" smtClean="0"/>
              <a:t>gáznyomásos megszakítókat;</a:t>
            </a:r>
          </a:p>
          <a:p>
            <a:r>
              <a:rPr lang="hu-HU" dirty="0" smtClean="0"/>
              <a:t>vákuummegszakítókat </a:t>
            </a:r>
          </a:p>
          <a:p>
            <a:endParaRPr lang="hu-HU" dirty="0" smtClean="0"/>
          </a:p>
          <a:p>
            <a:r>
              <a:rPr lang="hu-HU" dirty="0" smtClean="0"/>
              <a:t>Működés szerint:</a:t>
            </a:r>
          </a:p>
          <a:p>
            <a:r>
              <a:rPr lang="hu-HU" dirty="0" smtClean="0"/>
              <a:t>Önműködő gyors visszakapcsolásra nem alkalmas megszakító </a:t>
            </a:r>
          </a:p>
          <a:p>
            <a:r>
              <a:rPr lang="hu-HU" dirty="0" smtClean="0"/>
              <a:t>Önműködő gyors visszakapcsolásra alkalmas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1435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9512" y="404664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u="sng" dirty="0" smtClean="0"/>
              <a:t>A megszakítókkal szemben támasztott követelmények:</a:t>
            </a:r>
            <a:endParaRPr lang="hu-HU" sz="2800" u="sng" dirty="0"/>
          </a:p>
        </p:txBody>
      </p:sp>
      <p:sp>
        <p:nvSpPr>
          <p:cNvPr id="3" name="Téglalap 2"/>
          <p:cNvSpPr/>
          <p:nvPr/>
        </p:nvSpPr>
        <p:spPr>
          <a:xfrm>
            <a:off x="539552" y="1196752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 névleges üzemi és a megengedett túlterhelési áramot biztosan be és ki kell tudnia kapcsolni.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 bekapcsolás után a zárt érintkezőkön a terhelési áram káros melegedést nem okozhat.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Kikapcsolás után a nyitott érintkezők között tökéletes szigetelésnek kell maradnia a leválasztott rész felé.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 megszakítónak a beépítési helyen fellépő legnagyobb zárlati áramot biztosan és gyorsan kell megszakítania. A gyors működés a védett berendezés károsodását csökkenti, másrészt az együttműködő erőművek stabilitásának is feltétele. Igen gyors árammegszakítás esetén, ha az áram a természetes nulla átmenet előtt szakad meg, veszélyes túlfeszültség keletkezhet.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 kis kapacitív és induktív áramok kapcsolásakor is hibátlanul kell működnie.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Korszerű hálózati védelmek és automatikák működési feltételeit is biztosítani kell (pl. egy és háromfázisú visszakapcsolás).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 korszerű megszakítóknak ezeken felül még számos követelménynek is meg kell felelnie pl. nagy üzembiztonság, minimális és egyszerű karbantartási igény stb.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27610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259632" y="260648"/>
            <a:ext cx="6408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dirty="0" smtClean="0"/>
              <a:t>Ívoltás</a:t>
            </a:r>
            <a:endParaRPr lang="hu-HU" sz="3200" dirty="0"/>
          </a:p>
        </p:txBody>
      </p:sp>
      <p:sp>
        <p:nvSpPr>
          <p:cNvPr id="3" name="Téglalap 2"/>
          <p:cNvSpPr/>
          <p:nvPr/>
        </p:nvSpPr>
        <p:spPr>
          <a:xfrm>
            <a:off x="287524" y="1196752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A megszakító kikapcsolásakor villamos ív keletkezik, melyet igen gyorsan meg kell szüntetni.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Az ívoltáshoz csökkenteni kell az ívet fenntartó tényezők hatását, és egyidejűleg növelni kell az érintkezők közötti szigetelőanyag átütési szilárdságát.</a:t>
            </a:r>
            <a:br>
              <a:rPr lang="hu-HU" dirty="0" smtClean="0"/>
            </a:br>
            <a:endParaRPr lang="hu-H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Ívoltó tényezők: (azok a fizikai tényezők, amelyek az ív újragyulladását megakadályozzák, ill. az ív oltását biztosítják)</a:t>
            </a:r>
          </a:p>
          <a:p>
            <a:r>
              <a:rPr lang="hu-HU" dirty="0"/>
              <a:t> </a:t>
            </a:r>
            <a:r>
              <a:rPr lang="hu-HU" dirty="0" smtClean="0"/>
              <a:t>    az érintkezők gyors széthúzása (nő az ívhossz, nagyobb ívfeszültség kell);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az érintkezők hűtése a termikus emisszió csökkentésére;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az ív oszlopának hűtése, mert így akadályozható a hő ionizáció;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az ív útjának kiöblítése (az ívoszlopban lévő töltéshordozók eltávolítása), de ez csak váltakozó áramnál lehetséges, az áram nulla átmeneténél; az ívoszlop villamos szilárdsága megnő;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az ív nyújtása- az érintkezők széthúzásával, vagy különféle ívoltó szerkezetekben, kamrákban;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 az ív részekre bontása, s ezáltal az ívfeszültség növelése;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dirty="0" smtClean="0"/>
              <a:t>a nyomás növelése- csökkenti az ütközéses ionizációt, nagyobb lesz a szigetelőanyag villamos szilárdsága. Csökkenti az ív átmérőjét, így az ívellenállás és az ívfeszültség nő.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065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758534" y="217073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u="sng" dirty="0" smtClean="0"/>
              <a:t>Megszakítók működtető szerkezetei</a:t>
            </a:r>
            <a:endParaRPr lang="hu-HU" sz="3200" b="1" u="sng" dirty="0"/>
          </a:p>
        </p:txBody>
      </p:sp>
      <p:sp>
        <p:nvSpPr>
          <p:cNvPr id="3" name="Téglalap 2"/>
          <p:cNvSpPr/>
          <p:nvPr/>
        </p:nvSpPr>
        <p:spPr>
          <a:xfrm>
            <a:off x="110462" y="1268760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A megszakító működtető szerkezetének alapfeladata a megszakító mozgó érintkezőjének a kellő sebességű be-, illetőleg kikapcsolása, de úgy hogy az az út végén a nagy sebesség ellenére se ütközzön fel túl erősen, ne okozzon mechanikai deformálódást.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A működtető szerkezet lehet:  kézi hajtású ,gépi hajtású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Függő kézi hajtás pl. a szakaszolók bekapcsolására szolgáló rudazatos emeltyűs hajtás, ahol a kés zárási sebessége a működtető kar mozgásától függ. Ez a működtetési mód a megszakítóknál nem kielégítő az esetleges zárlatra való rákapcsolás, illetőleg a kikapcsolásnál az ív oltásához szükséges gyors érintkező mozgási igény miatt.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Független kézi hajtás esetén a kézi működtető kar (emelő kar, vagy forgató kar) egy rugót feszít meg és az érintkezőket a rugó működteti.</a:t>
            </a:r>
          </a:p>
          <a:p>
            <a:r>
              <a:rPr lang="hu-HU" sz="2000" dirty="0" smtClean="0"/>
              <a:t>            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772793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3456384" cy="4319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87529"/>
            <a:ext cx="34290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4" y="2798179"/>
            <a:ext cx="3168875" cy="2142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976" y="287529"/>
            <a:ext cx="190500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996685"/>
            <a:ext cx="2327920" cy="174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887125"/>
            <a:ext cx="2183904" cy="163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408" y="4887125"/>
            <a:ext cx="2327920" cy="1745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476" y="4961336"/>
            <a:ext cx="2130024" cy="1597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417" y="4991474"/>
            <a:ext cx="2051687" cy="153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3642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691680" y="4581128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200" b="1" dirty="0"/>
              <a:t>Köszönöm a figyelmet!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741" y="860319"/>
            <a:ext cx="3438525" cy="3713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08290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lás">
  <a:themeElements>
    <a:clrScheme name="Áramlás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Áramlás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ramlás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357</Words>
  <Application>Microsoft Office PowerPoint</Application>
  <PresentationFormat>Diavetítés a képernyőre (4:3 oldalarány)</PresentationFormat>
  <Paragraphs>47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Áramlás</vt:lpstr>
      <vt:lpstr>KAPCSOLÓKÉSZÜLÉKEK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KAPCSOLÓKÉSZÜLÉKEK</dc:title>
  <dc:creator>Csík Zoltán</dc:creator>
  <cp:lastModifiedBy>Csík Zoltán</cp:lastModifiedBy>
  <cp:revision>9</cp:revision>
  <dcterms:created xsi:type="dcterms:W3CDTF">2013-04-13T17:07:21Z</dcterms:created>
  <dcterms:modified xsi:type="dcterms:W3CDTF">2013-04-14T13:06:37Z</dcterms:modified>
</cp:coreProperties>
</file>