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187591-8352-4A89-9D29-EB97A550E7CE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96F61C-AA7C-49D3-B433-CBFAA76CAFB0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Háromfázisú transzformátorok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hu-HU" sz="2400" b="1" dirty="0">
                <a:solidFill>
                  <a:srgbClr val="7030A0"/>
                </a:solidFill>
              </a:rPr>
              <a:t>Csík Zoltán</a:t>
            </a:r>
          </a:p>
          <a:p>
            <a:pPr lvl="0"/>
            <a:r>
              <a:rPr lang="hu-HU" sz="2400" b="1" dirty="0" err="1">
                <a:solidFill>
                  <a:srgbClr val="7030A0"/>
                </a:solidFill>
              </a:rPr>
              <a:t>Elektrikus</a:t>
            </a:r>
            <a:endParaRPr lang="hu-HU" sz="2400" b="1" dirty="0">
              <a:solidFill>
                <a:srgbClr val="7030A0"/>
              </a:solidFill>
            </a:endParaRPr>
          </a:p>
          <a:p>
            <a:pPr lvl="0"/>
            <a:r>
              <a:rPr lang="hu-HU" sz="2400" b="1" dirty="0">
                <a:solidFill>
                  <a:srgbClr val="7030A0"/>
                </a:solidFill>
              </a:rPr>
              <a:t>T.06305375989 E-mail:csicsi68@</a:t>
            </a:r>
            <a:r>
              <a:rPr lang="hu-HU" sz="2400" b="1" dirty="0" err="1">
                <a:solidFill>
                  <a:srgbClr val="7030A0"/>
                </a:solidFill>
              </a:rPr>
              <a:t>gmal.com</a:t>
            </a:r>
            <a:endParaRPr lang="hu-HU" sz="2400" b="1" dirty="0">
              <a:solidFill>
                <a:srgbClr val="7030A0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084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11560" y="252754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Háromfázisú rendszerek energiaátviteli transzformátorainak felépítése levezethető három egyfázisú transzformátor összevonásával. Az így keletkező rendszer középső oszlopának fluxusa </a:t>
            </a:r>
          </a:p>
          <a:p>
            <a:r>
              <a:rPr lang="hu-HU" dirty="0" smtClean="0"/>
              <a:t>a vektoriális összegzés miatt nulla, emiatt a középső oszlop az eszközből elhanyagolható. Így </a:t>
            </a:r>
          </a:p>
          <a:p>
            <a:r>
              <a:rPr lang="hu-HU" dirty="0" smtClean="0"/>
              <a:t>kialakul a háromfázisú transzformátor hagyományos képe</a:t>
            </a:r>
            <a:endParaRPr lang="hu-H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49" y="2204864"/>
            <a:ext cx="7561263" cy="33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387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114883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/>
              <a:t>Háromfázisú transzformátorok kapcsolása</a:t>
            </a:r>
          </a:p>
        </p:txBody>
      </p:sp>
      <p:sp>
        <p:nvSpPr>
          <p:cNvPr id="3" name="Téglalap 2"/>
          <p:cNvSpPr/>
          <p:nvPr/>
        </p:nvSpPr>
        <p:spPr>
          <a:xfrm>
            <a:off x="575556" y="591583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 smtClean="0"/>
              <a:t>A három fázis tekercseit csillag, háromszög (delta), vagy </a:t>
            </a:r>
            <a:r>
              <a:rPr lang="hu-HU" sz="2400" dirty="0" err="1" smtClean="0"/>
              <a:t>zeg-zug</a:t>
            </a:r>
            <a:r>
              <a:rPr lang="hu-HU" sz="2400" dirty="0" smtClean="0"/>
              <a:t> kapcsolásba köthetjük. Vezetékezését tekintve három vagy négyvezetékes hálózat. A négyvezetékes hálózatokat távvezetékeknél nem szükséges használni, kisfeszültségű hálózatoknál viszont a csillagpont kivezetése okvetlenül szükséges, mivel a fogyasztók döntő többsége a 400/230 </a:t>
            </a:r>
            <a:r>
              <a:rPr lang="hu-HU" sz="2400" dirty="0" err="1" smtClean="0"/>
              <a:t>V-os</a:t>
            </a:r>
            <a:r>
              <a:rPr lang="hu-HU" sz="2400" dirty="0" smtClean="0"/>
              <a:t> hálózatoknál 230 </a:t>
            </a:r>
            <a:r>
              <a:rPr lang="hu-HU" sz="2400" dirty="0" err="1" smtClean="0"/>
              <a:t>V-ról</a:t>
            </a:r>
            <a:r>
              <a:rPr lang="hu-HU" sz="2400" dirty="0" smtClean="0"/>
              <a:t> üzemel.</a:t>
            </a: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575556" y="3269239"/>
            <a:ext cx="7471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 smtClean="0"/>
              <a:t>A háromfázisú transzformátorok működése</a:t>
            </a:r>
            <a:endParaRPr lang="hu-HU" sz="2400" b="1" dirty="0"/>
          </a:p>
        </p:txBody>
      </p:sp>
      <p:sp>
        <p:nvSpPr>
          <p:cNvPr id="5" name="Téglalap 4"/>
          <p:cNvSpPr/>
          <p:nvPr/>
        </p:nvSpPr>
        <p:spPr>
          <a:xfrm>
            <a:off x="575555" y="3644739"/>
            <a:ext cx="8230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a) Csillagkapcsolás   b) csillagkapcsolás </a:t>
            </a:r>
            <a:r>
              <a:rPr lang="hu-HU" dirty="0" err="1" smtClean="0"/>
              <a:t>nullavezetővel</a:t>
            </a:r>
            <a:r>
              <a:rPr lang="hu-HU" dirty="0"/>
              <a:t> </a:t>
            </a:r>
            <a:r>
              <a:rPr lang="hu-HU" dirty="0" smtClean="0"/>
              <a:t> c) delta-kapcsolás</a:t>
            </a:r>
          </a:p>
          <a:p>
            <a:r>
              <a:rPr lang="hu-HU" dirty="0" smtClean="0"/>
              <a:t>d) zegzug kapcsolás</a:t>
            </a:r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00" y="4509120"/>
            <a:ext cx="1860688" cy="22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914" y="4431366"/>
            <a:ext cx="1993365" cy="217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756" y="4465158"/>
            <a:ext cx="1746396" cy="220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320494"/>
            <a:ext cx="1713689" cy="227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63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332656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400" b="1" dirty="0" smtClean="0"/>
              <a:t>Csillagkapcsolás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Jelzése: Y vagy y, kivezetett csillagpont esetén Y0 vagy y0. A csillagpontot általában csak a szekunder oldalon szokás kivezetni, amikor a transzformátor négyvezetékes hálózatot táplál.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2400" b="1" dirty="0" smtClean="0"/>
              <a:t>Delta-kapcsolás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Jelzése: D vagy d.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2400" b="1" dirty="0" smtClean="0"/>
              <a:t>Zegzug kapcsolás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A zegzug kapcsolás lényegében egy speciális csillagkapcsolás, amelyet szinte kizárólag a fogyasztói hálózatot tápláló transzformátorok szekunder oldalán alkalmaznak. Az alkalmazás célja az aszimmetrikus terhelés hátrányos következményeinek terhelése.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4097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611560" y="47667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u="sng" dirty="0" smtClean="0"/>
              <a:t>Hűtési rendszerek:</a:t>
            </a:r>
            <a:endParaRPr lang="hu-HU" sz="3200" u="sng" dirty="0"/>
          </a:p>
        </p:txBody>
      </p:sp>
      <p:sp>
        <p:nvSpPr>
          <p:cNvPr id="4" name="Téglalap 3"/>
          <p:cNvSpPr/>
          <p:nvPr/>
        </p:nvSpPr>
        <p:spPr>
          <a:xfrm>
            <a:off x="755576" y="1412776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000" b="1" dirty="0" smtClean="0"/>
              <a:t>Száraztranszformátorok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A száraztranszformátort levegő veszi körül, amely a transzformátort természetes vagy mesterséges áramlással hűti</a:t>
            </a: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755576" y="2419963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000" b="1" dirty="0" smtClean="0"/>
              <a:t>Olajtranszformátorok</a:t>
            </a: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A száraztranszformátoroknál megjelölt teljesítmény- és feszültséghatár felett hűtési és szigetelési nehézségek jelentkeznek. Ilyenkor a transzformátort olajba merítve üzemelik</a:t>
            </a:r>
            <a:endParaRPr lang="hu-H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75938"/>
            <a:ext cx="283845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17608"/>
            <a:ext cx="2946462" cy="314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04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20688"/>
            <a:ext cx="3206750" cy="34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4509120"/>
            <a:ext cx="63531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659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</TotalTime>
  <Words>125</Words>
  <Application>Microsoft Office PowerPoint</Application>
  <PresentationFormat>Diavetítés a képernyőre (4:3 oldalarány)</PresentationFormat>
  <Paragraphs>18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Áramlás</vt:lpstr>
      <vt:lpstr>Háromfázisú transzformátorok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Háromfázisú transzformátorok</dc:title>
  <dc:creator>Csík Zoltán</dc:creator>
  <cp:lastModifiedBy>Csík Zoltán</cp:lastModifiedBy>
  <cp:revision>8</cp:revision>
  <dcterms:created xsi:type="dcterms:W3CDTF">2013-04-12T16:50:45Z</dcterms:created>
  <dcterms:modified xsi:type="dcterms:W3CDTF">2013-04-12T17:57:17Z</dcterms:modified>
</cp:coreProperties>
</file>