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37AD-8243-4D72-A8FF-B6FA08B04E65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90-CC3D-4AB3-90EB-56E87D011969}" type="slidenum">
              <a:rPr lang="hu-HU" smtClean="0"/>
              <a:t>‹#›</a:t>
            </a:fld>
            <a:endParaRPr lang="hu-H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37AD-8243-4D72-A8FF-B6FA08B04E65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90-CC3D-4AB3-90EB-56E87D011969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37AD-8243-4D72-A8FF-B6FA08B04E65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90-CC3D-4AB3-90EB-56E87D011969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37AD-8243-4D72-A8FF-B6FA08B04E65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90-CC3D-4AB3-90EB-56E87D011969}" type="slidenum">
              <a:rPr lang="hu-HU" smtClean="0"/>
              <a:t>‹#›</a:t>
            </a:fld>
            <a:endParaRPr lang="hu-HU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37AD-8243-4D72-A8FF-B6FA08B04E65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90-CC3D-4AB3-90EB-56E87D011969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37AD-8243-4D72-A8FF-B6FA08B04E65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90-CC3D-4AB3-90EB-56E87D011969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37AD-8243-4D72-A8FF-B6FA08B04E65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90-CC3D-4AB3-90EB-56E87D011969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37AD-8243-4D72-A8FF-B6FA08B04E65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90-CC3D-4AB3-90EB-56E87D011969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37AD-8243-4D72-A8FF-B6FA08B04E65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90-CC3D-4AB3-90EB-56E87D011969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37AD-8243-4D72-A8FF-B6FA08B04E65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90-CC3D-4AB3-90EB-56E87D011969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dirty="0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A37AD-8243-4D72-A8FF-B6FA08B04E65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B8B90-CC3D-4AB3-90EB-56E87D011969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307A37AD-8243-4D72-A8FF-B6FA08B04E65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4A1B8B90-CC3D-4AB3-90EB-56E87D011969}" type="slidenum">
              <a:rPr lang="hu-HU" smtClean="0"/>
              <a:t>‹#›</a:t>
            </a:fld>
            <a:endParaRPr lang="hu-H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Csík Zoltán</a:t>
            </a:r>
          </a:p>
          <a:p>
            <a:r>
              <a:rPr lang="hu-HU" dirty="0"/>
              <a:t>Elektrikus</a:t>
            </a:r>
          </a:p>
          <a:p>
            <a:r>
              <a:rPr lang="hu-HU" dirty="0"/>
              <a:t>T.06305375989 E-mail:csicsi68@gmal.com</a:t>
            </a:r>
          </a:p>
          <a:p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Gyűjtősínrendszerek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4207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025" y="1190625"/>
            <a:ext cx="5187950" cy="4481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05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611560" y="404664"/>
            <a:ext cx="77048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 smtClean="0"/>
              <a:t>Másfél megszakítós rendszer</a:t>
            </a:r>
            <a:endParaRPr lang="hu-HU" sz="3200" dirty="0"/>
          </a:p>
        </p:txBody>
      </p:sp>
      <p:sp>
        <p:nvSpPr>
          <p:cNvPr id="3" name="Téglalap 2"/>
          <p:cNvSpPr/>
          <p:nvPr/>
        </p:nvSpPr>
        <p:spPr>
          <a:xfrm>
            <a:off x="971600" y="1674674"/>
            <a:ext cx="734481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dirty="0" smtClean="0"/>
              <a:t>Elnevezés onnan ered hogy két leágazáshoz három megszakító tartozik.</a:t>
            </a:r>
          </a:p>
          <a:p>
            <a:r>
              <a:rPr lang="hu-HU" sz="3200" dirty="0" smtClean="0"/>
              <a:t>Előnye: a gyűjtősínek szerepe nem olyan kritikus mint a hagyományos kettős gyűjtősíneké.</a:t>
            </a:r>
          </a:p>
          <a:p>
            <a:r>
              <a:rPr lang="hu-HU" sz="3200" dirty="0" smtClean="0"/>
              <a:t>Hátránya: igen költséges ezért csak különösen nagy biztonságot igénylő állomásoknál alkalmazzák.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240618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1190625"/>
            <a:ext cx="4468813" cy="4481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511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15616" y="4365104"/>
            <a:ext cx="71287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 smtClean="0"/>
              <a:t>Köszönöm a figyelmet!</a:t>
            </a:r>
            <a:endParaRPr lang="hu-HU" sz="32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636" y="476672"/>
            <a:ext cx="3206750" cy="34813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619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841399" y="2276872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hu-HU" sz="2800" dirty="0" smtClean="0"/>
              <a:t>Egyszeres gyűjtősín rendszer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hu-HU" sz="2800" dirty="0" smtClean="0"/>
              <a:t>Kettős gyűjtősín rendszer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hu-HU" sz="2800" dirty="0" smtClean="0"/>
              <a:t>Poligon rendszer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hu-HU" sz="2800" dirty="0" smtClean="0"/>
              <a:t>Másfél megszakítós rendszer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369674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15616" y="332656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 smtClean="0"/>
              <a:t>Egyszeres gyűjtősín rendszer</a:t>
            </a:r>
            <a:endParaRPr lang="hu-HU" sz="3200" dirty="0"/>
          </a:p>
        </p:txBody>
      </p:sp>
      <p:sp>
        <p:nvSpPr>
          <p:cNvPr id="3" name="Téglalap 2"/>
          <p:cNvSpPr/>
          <p:nvPr/>
        </p:nvSpPr>
        <p:spPr>
          <a:xfrm>
            <a:off x="1115616" y="1268760"/>
            <a:ext cx="712879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dirty="0" smtClean="0"/>
              <a:t>Előnyei: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hu-HU" sz="3200" dirty="0" smtClean="0"/>
              <a:t>Kis helyigény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hu-HU" sz="3200" dirty="0" smtClean="0"/>
              <a:t>Egyszerű kezelés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hu-HU" sz="3200" dirty="0" smtClean="0"/>
              <a:t>Olcsó</a:t>
            </a:r>
          </a:p>
          <a:p>
            <a:r>
              <a:rPr lang="hu-HU" sz="3200" dirty="0" smtClean="0"/>
              <a:t>Hátránya: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hu-HU" sz="3200" dirty="0" smtClean="0"/>
              <a:t>Tervszerű karbantartáskor vagy a gyűjtősín meghibásodásakor az egész állomás üzeme megszűnik.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13683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35" y="2276872"/>
            <a:ext cx="8632825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063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3188"/>
            <a:ext cx="8229600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82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043608" y="404664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 smtClean="0"/>
              <a:t>Kettős gyűjtősín rendszer</a:t>
            </a:r>
            <a:endParaRPr lang="hu-HU" sz="3200" dirty="0"/>
          </a:p>
        </p:txBody>
      </p:sp>
      <p:sp>
        <p:nvSpPr>
          <p:cNvPr id="3" name="Téglalap 2"/>
          <p:cNvSpPr/>
          <p:nvPr/>
        </p:nvSpPr>
        <p:spPr>
          <a:xfrm>
            <a:off x="1043608" y="1674674"/>
            <a:ext cx="7272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dirty="0" smtClean="0"/>
              <a:t>Két egyenrangú gyűjtősínből áll. A két gyűjtősín terhelés alatti össze-, ill. szétkapcsolására,valamint a zárlat alatti szétválasztásra a sínáthidaló megszakítója alkalmas. A sínáthidaló másik szerepe hogy bármelyik leágazás megszakítóját tudja helyettesíteni.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172616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127125"/>
            <a:ext cx="8736013" cy="4608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81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3188"/>
            <a:ext cx="8229600" cy="4114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787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971600" y="456746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 smtClean="0"/>
              <a:t>Poligon rendszer</a:t>
            </a:r>
            <a:endParaRPr lang="hu-HU" sz="3200" dirty="0"/>
          </a:p>
        </p:txBody>
      </p:sp>
      <p:sp>
        <p:nvSpPr>
          <p:cNvPr id="3" name="Téglalap 2"/>
          <p:cNvSpPr/>
          <p:nvPr/>
        </p:nvSpPr>
        <p:spPr>
          <a:xfrm>
            <a:off x="971600" y="1484784"/>
            <a:ext cx="7128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dirty="0" smtClean="0"/>
              <a:t>Előnye: a sokszög bármelyik részén bekövetkezett zárlat esetén a hibás vezetékrészt  két szomszédos megszakító kikapcsolja míg a berendezés többi része zavartalanul üzemel.</a:t>
            </a:r>
          </a:p>
          <a:p>
            <a:r>
              <a:rPr lang="hu-HU" sz="3200" dirty="0" smtClean="0"/>
              <a:t>Hátránya: megszakító működések száma kétszeresére emelkedik és a berendezés bővítése az üzem zavarása nélkül szinte lehetetlen.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168138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t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t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t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67</TotalTime>
  <Words>167</Words>
  <Application>Microsoft Office PowerPoint</Application>
  <PresentationFormat>Diavetítés a képernyőre (4:3 oldalarány)</PresentationFormat>
  <Paragraphs>25</Paragraphs>
  <Slides>13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4" baseType="lpstr">
      <vt:lpstr>Horizont</vt:lpstr>
      <vt:lpstr>Gyűjtősínrendszerek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Gyűjtősínrendszerek</dc:title>
  <dc:creator>Csík Zoltán</dc:creator>
  <cp:lastModifiedBy>Csík Zoltán</cp:lastModifiedBy>
  <cp:revision>7</cp:revision>
  <dcterms:created xsi:type="dcterms:W3CDTF">2013-04-13T10:13:20Z</dcterms:created>
  <dcterms:modified xsi:type="dcterms:W3CDTF">2013-04-14T13:06:30Z</dcterms:modified>
</cp:coreProperties>
</file>