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64BF7-480C-4878-9AFB-16AFB0834BC7}" type="datetimeFigureOut">
              <a:rPr lang="hu-HU" smtClean="0"/>
              <a:t>2013.04.15.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24EE-FFEC-4C57-93C1-0F8197289BE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50888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64BF7-480C-4878-9AFB-16AFB0834BC7}" type="datetimeFigureOut">
              <a:rPr lang="hu-HU" smtClean="0"/>
              <a:t>2013.04.15.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24EE-FFEC-4C57-93C1-0F8197289BE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51365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64BF7-480C-4878-9AFB-16AFB0834BC7}" type="datetimeFigureOut">
              <a:rPr lang="hu-HU" smtClean="0"/>
              <a:t>2013.04.15.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24EE-FFEC-4C57-93C1-0F8197289BE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94454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64BF7-480C-4878-9AFB-16AFB0834BC7}" type="datetimeFigureOut">
              <a:rPr lang="hu-HU" smtClean="0"/>
              <a:t>2013.04.15.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24EE-FFEC-4C57-93C1-0F8197289BE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01338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64BF7-480C-4878-9AFB-16AFB0834BC7}" type="datetimeFigureOut">
              <a:rPr lang="hu-HU" smtClean="0"/>
              <a:t>2013.04.15.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24EE-FFEC-4C57-93C1-0F8197289BE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3131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64BF7-480C-4878-9AFB-16AFB0834BC7}" type="datetimeFigureOut">
              <a:rPr lang="hu-HU" smtClean="0"/>
              <a:t>2013.04.15.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24EE-FFEC-4C57-93C1-0F8197289BE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75051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64BF7-480C-4878-9AFB-16AFB0834BC7}" type="datetimeFigureOut">
              <a:rPr lang="hu-HU" smtClean="0"/>
              <a:t>2013.04.15.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24EE-FFEC-4C57-93C1-0F8197289BE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90737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64BF7-480C-4878-9AFB-16AFB0834BC7}" type="datetimeFigureOut">
              <a:rPr lang="hu-HU" smtClean="0"/>
              <a:t>2013.04.15.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24EE-FFEC-4C57-93C1-0F8197289BE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23252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64BF7-480C-4878-9AFB-16AFB0834BC7}" type="datetimeFigureOut">
              <a:rPr lang="hu-HU" smtClean="0"/>
              <a:t>2013.04.15.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24EE-FFEC-4C57-93C1-0F8197289BE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981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64BF7-480C-4878-9AFB-16AFB0834BC7}" type="datetimeFigureOut">
              <a:rPr lang="hu-HU" smtClean="0"/>
              <a:t>2013.04.15.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24EE-FFEC-4C57-93C1-0F8197289BE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69208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64BF7-480C-4878-9AFB-16AFB0834BC7}" type="datetimeFigureOut">
              <a:rPr lang="hu-HU" smtClean="0"/>
              <a:t>2013.04.15.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24EE-FFEC-4C57-93C1-0F8197289BE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40614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F64BF7-480C-4878-9AFB-16AFB0834BC7}" type="datetimeFigureOut">
              <a:rPr lang="hu-HU" smtClean="0"/>
              <a:t>2013.04.15.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E024EE-FFEC-4C57-93C1-0F8197289BE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27531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hu-HU" b="0" i="0" dirty="0" smtClean="0">
                <a:solidFill>
                  <a:srgbClr val="000000"/>
                </a:solidFill>
                <a:effectLst/>
                <a:latin typeface="Arial"/>
              </a:rPr>
              <a:t>Az aszinkron motorok indítása</a:t>
            </a:r>
            <a:br>
              <a:rPr lang="hu-HU" b="0" i="0" dirty="0" smtClean="0">
                <a:solidFill>
                  <a:srgbClr val="000000"/>
                </a:solidFill>
                <a:effectLst/>
                <a:latin typeface="Arial"/>
              </a:rPr>
            </a:b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74692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467544" y="620688"/>
            <a:ext cx="64087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hu-HU" sz="2800" dirty="0" smtClean="0"/>
              <a:t>Közvetlen indítás:</a:t>
            </a:r>
            <a:endParaRPr lang="hu-HU" sz="2800" dirty="0"/>
          </a:p>
        </p:txBody>
      </p:sp>
      <p:sp>
        <p:nvSpPr>
          <p:cNvPr id="3" name="Téglalap 2"/>
          <p:cNvSpPr/>
          <p:nvPr/>
        </p:nvSpPr>
        <p:spPr>
          <a:xfrm>
            <a:off x="467544" y="1171767"/>
            <a:ext cx="82809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 smtClean="0"/>
              <a:t>Kisebb teljesítményű motoroknál ez a szokásos megoldás. A hálózatra kapcsoláskor lökésszerű mechanikai és villamos igénybevételek lépnek fel, ami mechanikai lengéseket okozhat. Ezeket a hajtás méretezésekor figyelembe kell venni</a:t>
            </a:r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539552" y="2204864"/>
            <a:ext cx="48965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hu-HU" sz="2800" dirty="0" smtClean="0"/>
              <a:t>Y/</a:t>
            </a:r>
            <a:r>
              <a:rPr lang="el-GR" sz="2800" dirty="0" smtClean="0"/>
              <a:t>Δ </a:t>
            </a:r>
            <a:r>
              <a:rPr lang="hu-HU" sz="2800" dirty="0" smtClean="0"/>
              <a:t>indítás: </a:t>
            </a:r>
            <a:endParaRPr lang="hu-HU" sz="2800" dirty="0"/>
          </a:p>
        </p:txBody>
      </p:sp>
      <p:sp>
        <p:nvSpPr>
          <p:cNvPr id="5" name="Téglalap 4"/>
          <p:cNvSpPr/>
          <p:nvPr/>
        </p:nvSpPr>
        <p:spPr>
          <a:xfrm>
            <a:off x="431540" y="2728084"/>
            <a:ext cx="83529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 smtClean="0"/>
              <a:t>Indításkor a motor tekercselését csillag kapcsolásba kapcsoljuk, majd a motor elindítása után </a:t>
            </a:r>
            <a:r>
              <a:rPr lang="el-GR" dirty="0" smtClean="0"/>
              <a:t>Δ-</a:t>
            </a:r>
            <a:r>
              <a:rPr lang="hu-HU" dirty="0" err="1" smtClean="0"/>
              <a:t>ba</a:t>
            </a:r>
            <a:r>
              <a:rPr lang="hu-HU" dirty="0" smtClean="0"/>
              <a:t>.</a:t>
            </a:r>
          </a:p>
          <a:p>
            <a:r>
              <a:rPr lang="hu-HU" dirty="0" smtClean="0"/>
              <a:t>Ennél a módszernél alapfeltétel, hogy a motor üzemszerűen </a:t>
            </a:r>
            <a:r>
              <a:rPr lang="el-GR" dirty="0" smtClean="0"/>
              <a:t>Δ </a:t>
            </a:r>
            <a:r>
              <a:rPr lang="hu-HU" dirty="0" smtClean="0"/>
              <a:t>kapcsolásban üzemeljen. A módszer az indítási áramlökést és az indítónyomatékot is az 1/3-ára csökkenti, ezért csak olyan esetekben használható, amikor nincs szükséges nagy indítónyomatékra (A nagy teljesítményű bakköszörűk tipikus indítási módja).</a:t>
            </a:r>
            <a:endParaRPr lang="hu-H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488" y="4595850"/>
            <a:ext cx="2971031" cy="2024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40700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104</Words>
  <Application>Microsoft Office PowerPoint</Application>
  <PresentationFormat>Diavetítés a képernyőre (4:3 oldalarány)</PresentationFormat>
  <Paragraphs>6</Paragraphs>
  <Slides>2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2</vt:i4>
      </vt:variant>
    </vt:vector>
  </HeadingPairs>
  <TitlesOfParts>
    <vt:vector size="3" baseType="lpstr">
      <vt:lpstr>Office-téma</vt:lpstr>
      <vt:lpstr>Az aszinkron motorok indítása 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Az aszinkron motorok indítása</dc:title>
  <dc:creator>Csík Zoltán</dc:creator>
  <cp:lastModifiedBy>Csík Zoltán</cp:lastModifiedBy>
  <cp:revision>3</cp:revision>
  <dcterms:created xsi:type="dcterms:W3CDTF">2013-04-15T17:06:56Z</dcterms:created>
  <dcterms:modified xsi:type="dcterms:W3CDTF">2013-04-15T17:46:04Z</dcterms:modified>
</cp:coreProperties>
</file>