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A9E9D6-DE33-41DC-9437-238AB485E75E}" type="datetimeFigureOut">
              <a:rPr lang="hu-HU" smtClean="0"/>
              <a:pPr/>
              <a:t>2011.11.22.</a:t>
            </a:fld>
            <a:endParaRPr lang="hu-HU" dirty="0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DC8997-F21D-4718-AC26-A09B8373CF8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algn="ctr"/>
            <a:r>
              <a:rPr lang="hu-HU" dirty="0" smtClean="0"/>
              <a:t>Egyenirányitók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42910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 smtClean="0">
                <a:latin typeface="Arial Rounded MT Bold" pitchFamily="34" charset="0"/>
                <a:cs typeface="Arial" pitchFamily="34" charset="0"/>
              </a:rPr>
              <a:t>Készítő: Csík Zoltán</a:t>
            </a:r>
          </a:p>
          <a:p>
            <a:pPr algn="just"/>
            <a:r>
              <a:rPr lang="hu-HU" dirty="0" smtClean="0">
                <a:latin typeface="Arial Rounded MT Bold" pitchFamily="34" charset="0"/>
                <a:cs typeface="Arial" pitchFamily="34" charset="0"/>
              </a:rPr>
              <a:t>Dátum:Dunaújváros.2011.09.20</a:t>
            </a:r>
            <a:endParaRPr lang="hu-HU" dirty="0"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36" y="332656"/>
            <a:ext cx="389109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Arial Rounded MT Bold" pitchFamily="34" charset="0"/>
              </a:rPr>
              <a:t>Az egyenirányító cső katódja folyékony higany. Az anódok vasból vagy grafitból vannak kialakítva, amelyeket ballonnyúlványokba helyeznek el. A kisülési teret betöltő higanygőzt az állandóan elpárolgó higanykatód táplálja. A ballon belső része kiöblösödik, amely elősegíti a higanygőz lecsapódását. A lecsapodótt higany a ballon falán viszafolyik a katódba. A folyékony higany azért alkalmas katódnak, mert emissziója szinte korlátlan, rendkívűl jól bírja a túlterhelést, élettartama igen hosszú és a kisülési teret betöltő higanygőz alacsony ívfeszültsége (15-25V) a hatásfokot igen jól megnöveli. A nagyteljesítményű higanygőz egyenírányítók hatásfoka a 89%-ot is eléri.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1009325"/>
      </p:ext>
    </p:extLst>
  </p:cSld>
  <p:clrMapOvr>
    <a:masterClrMapping/>
  </p:clrMapOvr>
  <p:transition spd="slow" advClick="0" advTm="243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21429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Arial Rounded MT Bold" pitchFamily="34" charset="0"/>
              </a:rPr>
              <a:t>Az egyenirányítás egy speciális fajtája, </a:t>
            </a:r>
            <a:r>
              <a:rPr lang="hu-HU" dirty="0" smtClean="0">
                <a:latin typeface="Arial Rounded MT Bold" pitchFamily="34" charset="0"/>
              </a:rPr>
              <a:t> </a:t>
            </a:r>
            <a:endParaRPr lang="hu-HU" dirty="0">
              <a:latin typeface="Arial Rounded MT Bold" pitchFamily="34" charset="0"/>
            </a:endParaRPr>
          </a:p>
          <a:p>
            <a:pPr algn="ctr"/>
            <a:r>
              <a:rPr lang="hu-HU" dirty="0">
                <a:latin typeface="Arial Rounded MT Bold" pitchFamily="34" charset="0"/>
              </a:rPr>
              <a:t>Villard-kapcsolás (Feszültségduplázódás)</a:t>
            </a:r>
            <a:endParaRPr lang="hu-HU" dirty="0">
              <a:effectLst/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36"/>
            <a:ext cx="432048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00010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A működési elve egyszerű, és ötletes.</a:t>
            </a:r>
          </a:p>
          <a:p>
            <a:endParaRPr lang="hu-HU" dirty="0"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Egyszerűen szólva, az a félhullám mely átjut a D3-as diódán tölti a kondenzátort, a másik félhullám pedig potenciált emel. Így a félhullámok rádolgoznak a kondenzátorra, így az egyenirányítás ezen fajtájával a magasabb feszültség érhető el, mint a bemenő effektív váltóáramé.</a:t>
            </a:r>
          </a:p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8"/>
            <a:ext cx="4320480" cy="208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512" y="4513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Íme a kép, amit egy oszcilloszkópon is láthatnál: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Zölddel a bementei</a:t>
            </a:r>
          </a:p>
          <a:p>
            <a:endParaRPr lang="hu-HU" dirty="0"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váltóáramot, pirossal </a:t>
            </a:r>
          </a:p>
          <a:p>
            <a:endParaRPr lang="hu-HU" dirty="0"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az egyenirányítottat látjuk.</a:t>
            </a:r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59538792"/>
      </p:ext>
    </p:extLst>
  </p:cSld>
  <p:clrMapOvr>
    <a:masterClrMapping/>
  </p:clrMapOvr>
  <p:transition spd="slow" advClick="0" advTm="2428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41773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22426" y="7656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dirty="0">
                <a:latin typeface="Arial Rounded MT Bold" pitchFamily="34" charset="0"/>
              </a:rPr>
              <a:t>Tápegységek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5536" y="718437"/>
            <a:ext cx="8425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Arial Rounded MT Bold" pitchFamily="34" charset="0"/>
              </a:rPr>
              <a:t>Itt egy tipikus egyszerű tápegységet láthatunk, egyenirányítással, puffereléssel.</a:t>
            </a: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6426" y="14021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Itt ugyan ez a tápegység stabilizát változatát láthatjuk. Azért stabilizált, mert egy 7805-ös BOOST, egy IC, stabilizálja a tápegységünket. Ez azt jelenti, hogy akár kis, akár nagy terhelésnél is ugyan az a feszültséget adja le.</a:t>
            </a:r>
          </a:p>
          <a:p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46" y="4149080"/>
            <a:ext cx="408002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214282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A BOOST típusa 7805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Az első két számjegy (78) a pozitív feszültség stabilizálására utal.</a:t>
            </a:r>
          </a:p>
        </p:txBody>
      </p:sp>
      <p:sp>
        <p:nvSpPr>
          <p:cNvPr id="7" name="Téglalap 6"/>
          <p:cNvSpPr/>
          <p:nvPr/>
        </p:nvSpPr>
        <p:spPr>
          <a:xfrm>
            <a:off x="142844" y="46434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Általában még a stab IC bemeneti oldalára is tesznek kondenzátort, ha nagyobb áramkört építünk, nyugodta tehetünk oda is, ártani nem fogunk vele. Az ilyen stab IC-ken akár pár Amper is folyhat, de ilyenkor izmos hűtőborda szükséges.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85030561"/>
      </p:ext>
    </p:extLst>
  </p:cSld>
  <p:clrMapOvr>
    <a:masterClrMapping/>
  </p:clrMapOvr>
  <p:transition spd="slow" advClick="0" advTm="259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Csík Zoltán</a:t>
            </a:r>
          </a:p>
          <a:p>
            <a:r>
              <a:rPr lang="hu-HU" dirty="0" smtClean="0">
                <a:latin typeface="Arial Rounded MT Bold" pitchFamily="34" charset="0"/>
              </a:rPr>
              <a:t>Mobil: 06305375989</a:t>
            </a:r>
          </a:p>
          <a:p>
            <a:r>
              <a:rPr lang="hu-HU" dirty="0" smtClean="0">
                <a:latin typeface="Arial Rounded MT Bold" pitchFamily="34" charset="0"/>
              </a:rPr>
              <a:t>email:csicsi1968@</a:t>
            </a:r>
            <a:r>
              <a:rPr lang="hu-HU" dirty="0" err="1" smtClean="0">
                <a:latin typeface="Arial Rounded MT Bold" pitchFamily="34" charset="0"/>
              </a:rPr>
              <a:t>gmail.com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85720" y="50004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latin typeface="Arial Rounded MT Bold" pitchFamily="34" charset="0"/>
              </a:rPr>
              <a:t>Köszönöm a figyelmet </a:t>
            </a:r>
            <a:br>
              <a:rPr lang="hu-HU" sz="4000" dirty="0" smtClean="0">
                <a:latin typeface="Arial Rounded MT Bold" pitchFamily="34" charset="0"/>
              </a:rPr>
            </a:br>
            <a:r>
              <a:rPr lang="hu-HU" sz="4000" dirty="0" smtClean="0">
                <a:latin typeface="Arial Rounded MT Bold" pitchFamily="34" charset="0"/>
              </a:rPr>
              <a:t>Viszontlátásra</a:t>
            </a:r>
            <a:endParaRPr lang="hu-HU" sz="4000" dirty="0"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03922192"/>
      </p:ext>
    </p:extLst>
  </p:cSld>
  <p:clrMapOvr>
    <a:masterClrMapping/>
  </p:clrMapOvr>
  <p:transition spd="med" advClick="0" advTm="745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642918"/>
            <a:ext cx="82868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 Rounded MT Bold" pitchFamily="34" charset="0"/>
              </a:rPr>
              <a:t>Bevezetés</a:t>
            </a:r>
          </a:p>
          <a:p>
            <a:r>
              <a:rPr lang="hu-HU" sz="2000" dirty="0" smtClean="0">
                <a:latin typeface="Arial Rounded MT Bold" pitchFamily="34" charset="0"/>
              </a:rPr>
              <a:t>Lényegét tekintve az egyenirányítók, váltóáramot pulzáló egyenárammá alakítanak. Az egyenirányítók félvezetőkből épülnek fel. Egyenirányítókat sok helyen alkalmaznak, mivel integrált áramkörök csakis egyenárammal működnek. A hálózati feszültség nálunk 230V 50Hz azaz színuszos váltóáram. Hogy ebből mi pl. 12V-os egyenáramot tudjunk előállítani, egy hálózati transzformátorra, egyenirányítóra, és pufferelésre, simításra van szükség. Hogy mit miért, azt a cikk során megtudod.</a:t>
            </a:r>
          </a:p>
          <a:p>
            <a:r>
              <a:rPr lang="hu-HU" sz="2000" dirty="0" smtClean="0">
                <a:latin typeface="Arial Rounded MT Bold" pitchFamily="34" charset="0"/>
              </a:rPr>
              <a:t>A leggyakoribb egyenirányító kapcsolások:</a:t>
            </a:r>
          </a:p>
          <a:p>
            <a:r>
              <a:rPr lang="hu-HU" sz="2000" dirty="0" smtClean="0">
                <a:latin typeface="Arial Rounded MT Bold" pitchFamily="34" charset="0"/>
              </a:rPr>
              <a:t>Egyutas egyenirányítás</a:t>
            </a:r>
          </a:p>
          <a:p>
            <a:r>
              <a:rPr lang="hu-HU" sz="2000" dirty="0" smtClean="0">
                <a:latin typeface="Arial Rounded MT Bold" pitchFamily="34" charset="0"/>
              </a:rPr>
              <a:t>Kétutas-, ill. központi leágazású egyenirányítás</a:t>
            </a:r>
          </a:p>
          <a:p>
            <a:r>
              <a:rPr lang="hu-HU" sz="2000" dirty="0" smtClean="0">
                <a:latin typeface="Arial Rounded MT Bold" pitchFamily="34" charset="0"/>
              </a:rPr>
              <a:t>Hidas egyenirányítás, GRAETZ-kapcsolás.</a:t>
            </a:r>
          </a:p>
          <a:p>
            <a:r>
              <a:rPr lang="hu-HU" sz="2000" dirty="0" smtClean="0">
                <a:latin typeface="Arial Rounded MT Bold" pitchFamily="34" charset="0"/>
              </a:rPr>
              <a:t> </a:t>
            </a:r>
          </a:p>
          <a:p>
            <a:r>
              <a:rPr lang="hu-HU" sz="2000" dirty="0" smtClean="0">
                <a:latin typeface="Arial Rounded MT Bold" pitchFamily="34" charset="0"/>
              </a:rPr>
              <a:t>Félvezetők:</a:t>
            </a:r>
          </a:p>
          <a:p>
            <a:r>
              <a:rPr lang="hu-HU" sz="2000" dirty="0" smtClean="0">
                <a:latin typeface="Arial Rounded MT Bold" pitchFamily="34" charset="0"/>
              </a:rPr>
              <a:t>Normál Silícium diódák </a:t>
            </a:r>
          </a:p>
          <a:p>
            <a:r>
              <a:rPr lang="hu-HU" sz="2000" dirty="0" smtClean="0">
                <a:latin typeface="Arial Rounded MT Bold" pitchFamily="34" charset="0"/>
              </a:rPr>
              <a:t>Kontaktrelés egyenirányítók (erős áramhoz)</a:t>
            </a:r>
          </a:p>
          <a:p>
            <a:r>
              <a:rPr lang="hu-HU" sz="2000" dirty="0" smtClean="0">
                <a:latin typeface="Arial Rounded MT Bold" pitchFamily="34" charset="0"/>
              </a:rPr>
              <a:t>Higanygőzös egyenirányítók (magas feszültséghez)</a:t>
            </a:r>
          </a:p>
          <a:p>
            <a:r>
              <a:rPr lang="hu-HU" sz="2000" dirty="0" smtClean="0">
                <a:latin typeface="Arial Rounded MT Bold" pitchFamily="34" charset="0"/>
              </a:rPr>
              <a:t>Csöves egyenirányítók (régebben alkalmazott egyenirányítás). </a:t>
            </a:r>
            <a:endParaRPr lang="hu-HU" sz="20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56"/>
            <a:ext cx="1343028" cy="1343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2631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71604" y="142852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/>
              <a:t> Egyutas egyenirányítás </a:t>
            </a:r>
            <a:endParaRPr lang="hu-H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88620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4143372" y="85723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A kapcsolás mindössze egyetlen félvezetőt, egyetlen diódát igényel. Egy dióda egy PN-átmenetből épül fel. Ha a dióda anódjára pozitív tápfeszültséget adunk, a katódjára negatívat, vezető állapotba kerül. Így a szinuszos váltóáram pozitív fél hulláma "átjut" a diódán. Ha a negatív fél hullám jön, a dióda zár.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392909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4286248" y="3500438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Ezen a dia grammon (a-tengelyen az idő [ t ], y-on a feszültség [ U ]) pirossal a szinuszos váltóáramot láthatjuk, kékes-zölddel pedig az egyenirányított lüktető egyenáramot. A szinusz negatív hullámai nem jutnak át a diódán.</a:t>
            </a:r>
          </a:p>
          <a:p>
            <a:r>
              <a:rPr lang="hu-HU" dirty="0" smtClean="0">
                <a:latin typeface="Arial Rounded MT Bold" pitchFamily="34" charset="0"/>
              </a:rPr>
              <a:t>Látható a diódán eső feszültség, 0,5-0,7V (Schottky-diódákon kevesebb feszültség esik) 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85720" y="607220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Ahhoz, hogy egy ilyen lüktető egyenáramot fel tudjunk használni, simítani, pufferelni kell. Ez kondenzátorok párhuzamos csatlakoztatásával </a:t>
            </a:r>
            <a:endParaRPr lang="hu-HU" dirty="0"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535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14348" y="21429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latin typeface="Arial Rounded MT Bold" pitchFamily="34" charset="0"/>
              </a:rPr>
              <a:t>Így néz ki egy egyutas egyenirányító kapcsolás, kondenzátorral:</a:t>
            </a:r>
            <a:endParaRPr lang="hu-HU" sz="20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1148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4429124" y="12858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Minél nagyobb a kondenzátor kapacitása, ill. minél kisebb a terhelés (felhasználó ellenállása nagyobb) annál kisebb a brumm-feszül stég. Ez az egyenirányított, és simított egyenáram megmaradt hullámosság árát írja le. Természetesen ez nem kívánt jelenség.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3500462" cy="24780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4357686" y="4286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Egyutas egyenirányítókat nem használnak sok helyen, ugyanis így ideális esetben is csak a bejövő teljesítmény Max. 50%-át lehet hasznosítani.</a:t>
            </a:r>
            <a:endParaRPr lang="hu-HU" dirty="0"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5720" y="28572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Arial Rounded MT Bold" pitchFamily="34" charset="0"/>
              </a:rPr>
              <a:t>Két utas egyenirányítás, központi leágazású egyenirányítás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000528" cy="2238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4429124" y="121442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Arial Rounded MT Bold" pitchFamily="34" charset="0"/>
              </a:rPr>
              <a:t> </a:t>
            </a:r>
            <a:r>
              <a:rPr lang="hu-HU" dirty="0" smtClean="0">
                <a:latin typeface="Arial Rounded MT Bold" pitchFamily="34" charset="0"/>
              </a:rPr>
              <a:t>Az egyenirányítás ezen fajtáját, csak akkor tudjuk használni, ha transzformátorunk központi leágazással rendelkezik, vagyis két tekercs van benne (vagy egy, de a felénél egy kivezetéssel) Ehhez a kapcsoláshoz már 2 dióda szükséges. A szinusz-hullám minden fél hulláma egyenirányításra kerül. Vagyis a pozitív és negatív fél hullám is egyenirányított lesz. </a:t>
            </a:r>
          </a:p>
          <a:p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3857652" cy="15192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4572000" y="45005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Itt az oszcillogrammon az egyenirányított feszültséget láthatjuk. A lüktető egyenáram frekvenciája a váltóáram duplája, azaz kétszere. Természetesen ha közel tiszta egyenáramot szeretnénk nyerni pufferelni kell.</a:t>
            </a:r>
            <a:endParaRPr lang="hu-HU" dirty="0"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5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28572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Arial Rounded MT Bold" pitchFamily="34" charset="0"/>
              </a:rPr>
              <a:t>Hidas egyenirányítás, GRAETZ-kapcsolás</a:t>
            </a:r>
            <a:endParaRPr lang="hu-HU" sz="2400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71477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4357686" y="1357298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Arial Rounded MT Bold" pitchFamily="34" charset="0"/>
              </a:rPr>
              <a:t>Ennél a kapcsolásnál mindenféle transzformátor szóba jöhet. Nem kell központi leágazású. A kapcsolás 4 diódából áll, és ez az a fajta egyenirányítás, melyet a leggyakrabban használnak, akár kis, akár nagy teljesítményekhez. A 4 dióda egy hidat képez.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786214" cy="13573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4429124" y="38576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Arial Rounded MT Bold" pitchFamily="34" charset="0"/>
              </a:rPr>
              <a:t>A szinusz hullám minden fél hulláma egyenirányításra kerül, úgy mint az előző kapcsolásnál.  Íme a kapcsolási rajz</a:t>
            </a:r>
          </a:p>
          <a:p>
            <a:endParaRPr lang="hu-HU" dirty="0" smtClean="0"/>
          </a:p>
          <a:p>
            <a:r>
              <a:rPr lang="hu-HU" dirty="0" smtClean="0"/>
              <a:t> </a:t>
            </a:r>
          </a:p>
          <a:p>
            <a:endParaRPr lang="hu-H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286388"/>
            <a:ext cx="378621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églalap 7"/>
          <p:cNvSpPr/>
          <p:nvPr/>
        </p:nvSpPr>
        <p:spPr>
          <a:xfrm>
            <a:off x="4572000" y="5286388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Arial Rounded MT Bold" pitchFamily="34" charset="0"/>
              </a:rPr>
              <a:t>És a pufferelt lüktelő egyenáram:Pirossal az egyenirányított váltóram,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Arial Rounded MT Bold" pitchFamily="34" charset="0"/>
              </a:rPr>
              <a:t>zöldes-kékkel a pufferelt látható.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3113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57224" y="28572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 Rounded MT Bold" pitchFamily="34" charset="0"/>
              </a:rPr>
              <a:t>Félvezetők</a:t>
            </a:r>
            <a:r>
              <a:rPr lang="hu-HU" dirty="0" smtClean="0">
                <a:latin typeface="Arial Rounded MT Bold" pitchFamily="34" charset="0"/>
              </a:rPr>
              <a:t>:</a:t>
            </a:r>
          </a:p>
        </p:txBody>
      </p:sp>
      <p:sp>
        <p:nvSpPr>
          <p:cNvPr id="3" name="Téglalap 2"/>
          <p:cNvSpPr/>
          <p:nvPr/>
        </p:nvSpPr>
        <p:spPr>
          <a:xfrm>
            <a:off x="357158" y="928670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latin typeface="Arial Rounded MT Bold" pitchFamily="34" charset="0"/>
              </a:rPr>
              <a:t>Félvezetők</a:t>
            </a:r>
            <a:r>
              <a:rPr lang="hu-HU" dirty="0" smtClean="0">
                <a:latin typeface="Arial Rounded MT Bold" pitchFamily="34" charset="0"/>
              </a:rPr>
              <a:t>nek nevezzük azokat az anyagokat, amelyek fajlagos ellenállása a vezetők és a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szigetelők</a:t>
            </a:r>
            <a:r>
              <a:rPr lang="hu-HU" dirty="0" smtClean="0">
                <a:latin typeface="Arial Rounded MT Bold" pitchFamily="34" charset="0"/>
              </a:rPr>
              <a:t> közé esik. A félvezetők fajlagos elektromos vezetése közönséges hőmérsékleten 10 </a:t>
            </a:r>
            <a:r>
              <a:rPr lang="hu-HU" baseline="30000" dirty="0" smtClean="0">
                <a:latin typeface="Arial Rounded MT Bold" pitchFamily="34" charset="0"/>
              </a:rPr>
              <a:t>− 9</a:t>
            </a:r>
            <a:r>
              <a:rPr lang="hu-HU" dirty="0" smtClean="0">
                <a:latin typeface="Arial Rounded MT Bold" pitchFamily="34" charset="0"/>
              </a:rPr>
              <a:t> - 10</a:t>
            </a:r>
            <a:r>
              <a:rPr lang="hu-HU" baseline="30000" dirty="0" smtClean="0">
                <a:latin typeface="Arial Rounded MT Bold" pitchFamily="34" charset="0"/>
              </a:rPr>
              <a:t>3</a:t>
            </a:r>
            <a:r>
              <a:rPr lang="hu-HU" dirty="0" smtClean="0">
                <a:latin typeface="Arial Rounded MT Bold" pitchFamily="34" charset="0"/>
              </a:rPr>
              <a:t> 1/</a:t>
            </a:r>
            <a:r>
              <a:rPr lang="el-GR" dirty="0" smtClean="0"/>
              <a:t>Ω</a:t>
            </a:r>
            <a:r>
              <a:rPr lang="hu-HU" dirty="0" smtClean="0">
                <a:latin typeface="Arial Rounded MT Bold" pitchFamily="34" charset="0"/>
              </a:rPr>
              <a:t>cm, azaz gyengén vezetik az áramot és nem jók szigetelőnek sem. Nagyon alacsony hőmérsékleten a félvezető szigetelőként viselkedik, de szobahőmérsékleten sajátvezetésük van. A másik jellemző tulajdonságuk az ellenállásuk hőfokfüggése. A félvezetők ellenállása a hőmérséklettel exponenciálisan csökken. Tehát elektromos ellenállásuk negatív hőmérsékleti együtthatóval (NTC) rendelkezik.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7158" y="3643314"/>
            <a:ext cx="321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>
                <a:latin typeface="Arial Rounded MT Bold" pitchFamily="34" charset="0"/>
              </a:rPr>
              <a:t>Félvezetők csoportosítása</a:t>
            </a:r>
            <a:endParaRPr lang="hu-HU" b="1" dirty="0"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8596" y="4214818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Vannak elemi félvezető anyagok amelyek tiszta állapotban rendelkeznek a fenti tulajdonságokkal: a germánium (Ge) a szilícium (Si) és a szelén (Se). A szilárd oldat típusú félvezetők: a gallium-arzenid (GaAs), gallium-aluminium-arzenid (GaAlAs), indium-antimonid (InSb), szilícium-karbid (SiC), ólom-tellurid (PbTe), stb. Néhány vegyület félvezető tulajdonságokat mutat: ólom-szulfid (PbS), a titán-oxid (TiO</a:t>
            </a:r>
            <a:r>
              <a:rPr lang="hu-HU" baseline="-25000" dirty="0" smtClean="0">
                <a:latin typeface="Arial Rounded MT Bold" pitchFamily="34" charset="0"/>
              </a:rPr>
              <a:t>2</a:t>
            </a:r>
            <a:r>
              <a:rPr lang="hu-HU" dirty="0" smtClean="0">
                <a:latin typeface="Arial Rounded MT Bold" pitchFamily="34" charset="0"/>
              </a:rPr>
              <a:t>) és a réz-oxid (Cu</a:t>
            </a:r>
            <a:r>
              <a:rPr lang="hu-HU" baseline="-25000" dirty="0" smtClean="0">
                <a:latin typeface="Arial Rounded MT Bold" pitchFamily="34" charset="0"/>
              </a:rPr>
              <a:t>2</a:t>
            </a:r>
            <a:r>
              <a:rPr lang="hu-HU" dirty="0" smtClean="0">
                <a:latin typeface="Arial Rounded MT Bold" pitchFamily="34" charset="0"/>
              </a:rPr>
              <a:t>O) műszaki nevén kuprox.</a:t>
            </a:r>
            <a:endParaRPr lang="hu-HU" dirty="0"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83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1472" y="285728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 Rounded MT Bold" pitchFamily="34" charset="0"/>
              </a:rPr>
              <a:t>Normál Silícium diódák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762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4143372" y="107154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A feszültség figyelést a zenerdióda és az ellenállások végzik. A BC337 vezérli a BD675 Darlington-tranzisztort, amely a forgórészben elhelyezett gerjesztőtekercs áramát szabályozza. Az árám gyors változásától, az önindukció miatt, ellenkező polaritású nagy feszültség csúcsok keletkeznek, ezt az 1N5408-as dióda rövidre zárja, és így védi a teljesítmény tranzisztort. A 2W-os ellenállás áramkorlátozási célt szolgál. A 12,8 voltos érték nem szabványos, a zenerdiódáknál ezért vagy a 13 voltosak közül kell kiválasztani, vagy egy 12 voltos zenerdiódát kell sorba kapcsolni egy normál szilícium diódával, ebben az esetben a szilícium diódát fordított polaritással kell bekötni a zenerhez képest.</a:t>
            </a:r>
            <a:endParaRPr lang="hu-HU" dirty="0"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132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4547" y="9442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 Rounded MT Bold" pitchFamily="34" charset="0"/>
              </a:rPr>
              <a:t>Önfenntartó kisülésű csövek (Higanygőz egyenírányítók)</a:t>
            </a:r>
            <a:endParaRPr lang="hu-HU" sz="28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713979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504" y="110479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Ipari célokat szolgáló berendezésekben gyakorta szükséges a tekintélyes áramerősségek szabályozása, kapcsolása, egyenirányítása. Erre a célra a hagyományos vákuumcsövek nem, vagy csak kevéssé alkalmasak. Ezeket a feladatokat a teljesítmény félvezetők megjelenése előtt, illetve olyan helyeken ahol még nem helyettesíthetők félvezetőkkel a gáztöltésű csöveket alkalmazták.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4643446"/>
            <a:ext cx="8495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 Rounded MT Bold" pitchFamily="34" charset="0"/>
              </a:rPr>
              <a:t>Az erősáramú technikában használatos higanygőz egyenirányítókat fémházba szerelik. A szükséges vákuumot az egyenirányítóval egybe épített higany- vagy olajszivattyúval állítják elő. Ezek a vasedényes egyenirányítók 600-800V feszültség mellett maximálisan 5000A áramot, 10-15kV mellett pedig maximálisan 100A áramot szolgáltatnak. Az 50A-es áramerősségig és 2-2,5kV maximális zárófeszültségig üvegballonba építik az egyenirányítót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7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0.9|0.9|0.9|1.2|1|0.9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3|1.9|0.9|0.9|1.2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1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4|0.8|0.6|0.7|0.6|0.7|1|0.7|0.7|0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2.3|1.1|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0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5|2.4|2.5|1.6|1.6|2.1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1.9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</TotalTime>
  <Words>1116</Words>
  <Application>Microsoft Office PowerPoint</Application>
  <PresentationFormat>Diavetítés a képernyőre (4:3 oldalarány)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Túra</vt:lpstr>
      <vt:lpstr>Egyenirányitók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Company>Dunaferr Szakközép- és Szakiskola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Egyenirányitók</dc:title>
  <dc:creator>Villamos tagiskola</dc:creator>
  <cp:lastModifiedBy>Villamos tagiskola</cp:lastModifiedBy>
  <cp:revision>23</cp:revision>
  <dcterms:created xsi:type="dcterms:W3CDTF">2011-11-15T14:29:31Z</dcterms:created>
  <dcterms:modified xsi:type="dcterms:W3CDTF">2011-11-22T15:15:04Z</dcterms:modified>
</cp:coreProperties>
</file>